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rels" ContentType="application/vnd.openxmlformats-package.relationship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3.xml" ContentType="application/vnd.openxmlformats-officedocument.presentationml.tags+xml"/>
  <Override PartName="/ppt/tags/tag31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53" r:id="rId3"/>
  </p:sldMasterIdLst>
  <p:notesMasterIdLst>
    <p:notesMasterId r:id="rId6"/>
  </p:notesMasterIdLst>
  <p:handoutMasterIdLst>
    <p:handoutMasterId r:id="rId10"/>
  </p:handoutMasterIdLst>
  <p:sldIdLst>
    <p:sldId id="11088491" r:id="rId4"/>
    <p:sldId id="12182" r:id="rId5"/>
    <p:sldId id="11088523" r:id="rId7"/>
    <p:sldId id="11088525" r:id="rId8"/>
    <p:sldId id="11088524" r:id="rId9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280" userDrawn="1">
          <p15:clr>
            <a:srgbClr val="A4A3A4"/>
          </p15:clr>
        </p15:guide>
        <p15:guide id="6" orient="horz" pos="4065" userDrawn="1">
          <p15:clr>
            <a:srgbClr val="A4A3A4"/>
          </p15:clr>
        </p15:guide>
        <p15:guide id="7" pos="7423" userDrawn="1">
          <p15:clr>
            <a:srgbClr val="A4A3A4"/>
          </p15:clr>
        </p15:guide>
        <p15:guide id="8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u chang" initials="sc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0A"/>
    <a:srgbClr val="34BABF"/>
    <a:srgbClr val="0070C0"/>
    <a:srgbClr val="36B7AB"/>
    <a:srgbClr val="33B1C4"/>
    <a:srgbClr val="5ACCD2"/>
    <a:srgbClr val="34B6C1"/>
    <a:srgbClr val="35BCBB"/>
    <a:srgbClr val="32A7C9"/>
    <a:srgbClr val="319F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36" autoAdjust="0"/>
    <p:restoredTop sz="87500" autoAdjust="0"/>
  </p:normalViewPr>
  <p:slideViewPr>
    <p:cSldViewPr showGuides="1">
      <p:cViewPr varScale="1">
        <p:scale>
          <a:sx n="63" d="100"/>
          <a:sy n="63" d="100"/>
        </p:scale>
        <p:origin x="804" y="78"/>
      </p:cViewPr>
      <p:guideLst>
        <p:guide orient="horz" pos="255"/>
        <p:guide pos="3840"/>
        <p:guide pos="280"/>
        <p:guide orient="horz" pos="4065"/>
        <p:guide pos="7423"/>
        <p:guide orient="horz" pos="2160"/>
      </p:guideLst>
    </p:cSldViewPr>
  </p:slideViewPr>
  <p:outlineViewPr>
    <p:cViewPr>
      <p:scale>
        <a:sx n="33" d="100"/>
        <a:sy n="33" d="100"/>
      </p:scale>
      <p:origin x="0" y="-6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5" d="100"/>
        <a:sy n="95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294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8" Type="http://schemas.openxmlformats.org/officeDocument/2006/relationships/tags" Target="tags/tag31.xml"/><Relationship Id="rId17" Type="http://schemas.openxmlformats.org/officeDocument/2006/relationships/customXml" Target="../customXml/item3.xml"/><Relationship Id="rId16" Type="http://schemas.openxmlformats.org/officeDocument/2006/relationships/customXml" Target="../customXml/item2.xml"/><Relationship Id="rId15" Type="http://schemas.openxmlformats.org/officeDocument/2006/relationships/customXml" Target="../customXml/item1.xml"/><Relationship Id="rId14" Type="http://schemas.openxmlformats.org/officeDocument/2006/relationships/commentAuthors" Target="commentAuthors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7FAE7-EC11-4E53-A21F-7D84E6706A6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21452-1892-4AB6-876D-28EFDBD7FBE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13B5D8-536A-4691-A7F7-CB70A0A61F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占位符 9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462423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/>
              <a:t>输入标题（建议结论先行）</a:t>
            </a:r>
            <a:endParaRPr lang="zh-CN" altLang="en-US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1291032" y="502059"/>
            <a:ext cx="452368" cy="261610"/>
            <a:chOff x="475887" y="502059"/>
            <a:chExt cx="452368" cy="261610"/>
          </a:xfrm>
        </p:grpSpPr>
        <p:sp>
          <p:nvSpPr>
            <p:cNvPr id="3" name="矩形: 单圆角 2"/>
            <p:cNvSpPr/>
            <p:nvPr/>
          </p:nvSpPr>
          <p:spPr>
            <a:xfrm>
              <a:off x="515938" y="558349"/>
              <a:ext cx="357981" cy="158115"/>
            </a:xfrm>
            <a:prstGeom prst="round1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75887" y="502059"/>
              <a:ext cx="45236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50">
                  <a:solidFill>
                    <a:schemeClr val="bg1"/>
                  </a:solidFill>
                </a:rPr>
                <a:t>logo</a:t>
              </a:r>
              <a:endParaRPr lang="zh-CN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5" name="矩形: 单圆角 4"/>
          <p:cNvSpPr/>
          <p:nvPr userDrawn="1"/>
        </p:nvSpPr>
        <p:spPr>
          <a:xfrm>
            <a:off x="0" y="520020"/>
            <a:ext cx="515938" cy="346075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 userDrawn="1"/>
        </p:nvSpPr>
        <p:spPr>
          <a:xfrm>
            <a:off x="1528273" y="1491411"/>
            <a:ext cx="1671316" cy="1671316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 userDrawn="1"/>
        </p:nvSpPr>
        <p:spPr>
          <a:xfrm>
            <a:off x="1528273" y="2191203"/>
            <a:ext cx="1671316" cy="1671316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 userDrawn="1"/>
        </p:nvSpPr>
        <p:spPr>
          <a:xfrm>
            <a:off x="5269959" y="1491411"/>
            <a:ext cx="1671316" cy="1671316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 userDrawn="1"/>
        </p:nvSpPr>
        <p:spPr>
          <a:xfrm>
            <a:off x="5269959" y="2191203"/>
            <a:ext cx="1671316" cy="1671316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 userDrawn="1"/>
        </p:nvSpPr>
        <p:spPr>
          <a:xfrm>
            <a:off x="8969599" y="1491411"/>
            <a:ext cx="1671316" cy="1671316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 userDrawn="1"/>
        </p:nvSpPr>
        <p:spPr>
          <a:xfrm>
            <a:off x="8969599" y="2191203"/>
            <a:ext cx="1671316" cy="1671316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图片占位符 18"/>
          <p:cNvSpPr>
            <a:spLocks noGrp="1"/>
          </p:cNvSpPr>
          <p:nvPr>
            <p:ph type="pic" sz="quarter" idx="11"/>
          </p:nvPr>
        </p:nvSpPr>
        <p:spPr>
          <a:xfrm>
            <a:off x="1528273" y="1889507"/>
            <a:ext cx="1670400" cy="1670400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22" name="图片占位符 18"/>
          <p:cNvSpPr>
            <a:spLocks noGrp="1"/>
          </p:cNvSpPr>
          <p:nvPr>
            <p:ph type="pic" sz="quarter" idx="12"/>
          </p:nvPr>
        </p:nvSpPr>
        <p:spPr>
          <a:xfrm>
            <a:off x="5270417" y="1889507"/>
            <a:ext cx="1670400" cy="1670400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23" name="图片占位符 18"/>
          <p:cNvSpPr>
            <a:spLocks noGrp="1"/>
          </p:cNvSpPr>
          <p:nvPr>
            <p:ph type="pic" sz="quarter" idx="13"/>
          </p:nvPr>
        </p:nvSpPr>
        <p:spPr>
          <a:xfrm>
            <a:off x="8970515" y="1889507"/>
            <a:ext cx="1670400" cy="1670400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 userDrawn="1"/>
        </p:nvSpPr>
        <p:spPr>
          <a:xfrm rot="16200000">
            <a:off x="4918959" y="2421103"/>
            <a:ext cx="412164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800" b="1">
                <a:solidFill>
                  <a:schemeClr val="bg1">
                    <a:lumMod val="95000"/>
                  </a:schemeClr>
                </a:solidFill>
              </a:rPr>
              <a:t>2019</a:t>
            </a:r>
            <a:endParaRPr lang="zh-CN" altLang="en-US" sz="138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矩形: 单圆角 8"/>
          <p:cNvSpPr/>
          <p:nvPr userDrawn="1"/>
        </p:nvSpPr>
        <p:spPr>
          <a:xfrm>
            <a:off x="7430812" y="1208689"/>
            <a:ext cx="1322697" cy="4706743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7535863" y="1208088"/>
            <a:ext cx="3917950" cy="47069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462423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/>
              <a:t>输入标题（建议结论先行）</a:t>
            </a:r>
            <a:endParaRPr lang="zh-CN" altLang="en-US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1291032" y="502059"/>
            <a:ext cx="452368" cy="261610"/>
            <a:chOff x="475887" y="502059"/>
            <a:chExt cx="452368" cy="261610"/>
          </a:xfrm>
        </p:grpSpPr>
        <p:sp>
          <p:nvSpPr>
            <p:cNvPr id="3" name="矩形: 单圆角 2"/>
            <p:cNvSpPr/>
            <p:nvPr/>
          </p:nvSpPr>
          <p:spPr>
            <a:xfrm>
              <a:off x="515938" y="558349"/>
              <a:ext cx="357981" cy="158115"/>
            </a:xfrm>
            <a:prstGeom prst="round1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75887" y="502059"/>
              <a:ext cx="45236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50">
                  <a:solidFill>
                    <a:schemeClr val="bg1"/>
                  </a:solidFill>
                </a:rPr>
                <a:t>logo</a:t>
              </a:r>
              <a:endParaRPr lang="zh-CN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5" name="矩形: 单圆角 4"/>
          <p:cNvSpPr/>
          <p:nvPr userDrawn="1"/>
        </p:nvSpPr>
        <p:spPr>
          <a:xfrm>
            <a:off x="0" y="520020"/>
            <a:ext cx="515938" cy="346075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单圆角 8"/>
          <p:cNvSpPr/>
          <p:nvPr userDrawn="1"/>
        </p:nvSpPr>
        <p:spPr>
          <a:xfrm>
            <a:off x="1809851" y="1597034"/>
            <a:ext cx="3269583" cy="1761397"/>
          </a:xfrm>
          <a:prstGeom prst="round1Rect">
            <a:avLst>
              <a:gd name="adj" fmla="val 16667"/>
            </a:avLst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1"/>
          </p:nvPr>
        </p:nvSpPr>
        <p:spPr>
          <a:xfrm>
            <a:off x="1766086" y="1646238"/>
            <a:ext cx="3271052" cy="1760537"/>
          </a:xfrm>
          <a:prstGeom prst="round1Rect">
            <a:avLst>
              <a:gd name="adj" fmla="val 16056"/>
            </a:avLst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462423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/>
              <a:t>输入标题（建议结论先行）</a:t>
            </a:r>
            <a:endParaRPr lang="zh-CN" altLang="en-US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1291032" y="502059"/>
            <a:ext cx="452368" cy="261610"/>
            <a:chOff x="475887" y="502059"/>
            <a:chExt cx="452368" cy="261610"/>
          </a:xfrm>
        </p:grpSpPr>
        <p:sp>
          <p:nvSpPr>
            <p:cNvPr id="3" name="矩形: 单圆角 2"/>
            <p:cNvSpPr/>
            <p:nvPr/>
          </p:nvSpPr>
          <p:spPr>
            <a:xfrm>
              <a:off x="515938" y="558349"/>
              <a:ext cx="357981" cy="158115"/>
            </a:xfrm>
            <a:prstGeom prst="round1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75887" y="502059"/>
              <a:ext cx="45236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50">
                  <a:solidFill>
                    <a:schemeClr val="bg1"/>
                  </a:solidFill>
                </a:rPr>
                <a:t>logo</a:t>
              </a:r>
              <a:endParaRPr lang="zh-CN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5" name="矩形: 单圆角 4"/>
          <p:cNvSpPr/>
          <p:nvPr userDrawn="1"/>
        </p:nvSpPr>
        <p:spPr>
          <a:xfrm>
            <a:off x="0" y="520020"/>
            <a:ext cx="515938" cy="346075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: 单圆角 11"/>
          <p:cNvSpPr/>
          <p:nvPr userDrawn="1"/>
        </p:nvSpPr>
        <p:spPr>
          <a:xfrm>
            <a:off x="6640034" y="1597034"/>
            <a:ext cx="3269583" cy="1761397"/>
          </a:xfrm>
          <a:prstGeom prst="round1Rect">
            <a:avLst>
              <a:gd name="adj" fmla="val 16667"/>
            </a:avLst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6586980" y="1646238"/>
            <a:ext cx="3271052" cy="1760537"/>
          </a:xfrm>
          <a:prstGeom prst="round1Rect">
            <a:avLst>
              <a:gd name="adj" fmla="val 16056"/>
            </a:avLst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单圆角 4"/>
          <p:cNvSpPr/>
          <p:nvPr userDrawn="1"/>
        </p:nvSpPr>
        <p:spPr>
          <a:xfrm>
            <a:off x="881807" y="2293872"/>
            <a:ext cx="1877211" cy="1892451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1"/>
          </p:nvPr>
        </p:nvSpPr>
        <p:spPr>
          <a:xfrm>
            <a:off x="835025" y="2325688"/>
            <a:ext cx="1892300" cy="1892300"/>
          </a:xfrm>
          <a:prstGeom prst="round1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9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462423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/>
              <a:t>输入标题（建议结论先行）</a:t>
            </a:r>
            <a:endParaRPr lang="zh-CN" altLang="en-US"/>
          </a:p>
        </p:txBody>
      </p:sp>
      <p:sp>
        <p:nvSpPr>
          <p:cNvPr id="4" name="矩形: 单圆角 3"/>
          <p:cNvSpPr/>
          <p:nvPr userDrawn="1"/>
        </p:nvSpPr>
        <p:spPr>
          <a:xfrm>
            <a:off x="0" y="520020"/>
            <a:ext cx="515938" cy="346075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矩形: 单圆角 6"/>
          <p:cNvSpPr/>
          <p:nvPr userDrawn="1"/>
        </p:nvSpPr>
        <p:spPr>
          <a:xfrm>
            <a:off x="3708014" y="1974292"/>
            <a:ext cx="1877211" cy="1892451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矩形: 单圆角 8"/>
          <p:cNvSpPr/>
          <p:nvPr userDrawn="1"/>
        </p:nvSpPr>
        <p:spPr>
          <a:xfrm>
            <a:off x="6534221" y="1654711"/>
            <a:ext cx="1877211" cy="1892451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矩形: 单圆角 10"/>
          <p:cNvSpPr/>
          <p:nvPr userDrawn="1"/>
        </p:nvSpPr>
        <p:spPr>
          <a:xfrm>
            <a:off x="9360429" y="1335130"/>
            <a:ext cx="1877211" cy="1892451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3663621" y="1995488"/>
            <a:ext cx="1892300" cy="1892300"/>
          </a:xfrm>
          <a:prstGeom prst="round1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6" name="图片占位符 13"/>
          <p:cNvSpPr>
            <a:spLocks noGrp="1"/>
          </p:cNvSpPr>
          <p:nvPr>
            <p:ph type="pic" sz="quarter" idx="13"/>
          </p:nvPr>
        </p:nvSpPr>
        <p:spPr>
          <a:xfrm>
            <a:off x="6492217" y="1677988"/>
            <a:ext cx="1892300" cy="1892300"/>
          </a:xfrm>
          <a:prstGeom prst="round1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7" name="图片占位符 13"/>
          <p:cNvSpPr>
            <a:spLocks noGrp="1"/>
          </p:cNvSpPr>
          <p:nvPr>
            <p:ph type="pic" sz="quarter" idx="14"/>
          </p:nvPr>
        </p:nvSpPr>
        <p:spPr>
          <a:xfrm>
            <a:off x="9328750" y="1379003"/>
            <a:ext cx="1892300" cy="1892300"/>
          </a:xfrm>
          <a:prstGeom prst="round1Rect">
            <a:avLst/>
          </a:prstGeom>
        </p:spPr>
        <p:txBody>
          <a:bodyPr/>
          <a:lstStyle/>
          <a:p>
            <a:endParaRPr lang="zh-CN" altLang="en-US"/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单圆角 4"/>
          <p:cNvSpPr/>
          <p:nvPr userDrawn="1"/>
        </p:nvSpPr>
        <p:spPr>
          <a:xfrm flipH="1">
            <a:off x="815976" y="819959"/>
            <a:ext cx="3840162" cy="5250108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515938" y="820738"/>
            <a:ext cx="4038600" cy="52165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7754" y="6190543"/>
            <a:ext cx="1198886" cy="5442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04512" y="227941"/>
            <a:ext cx="1198886" cy="5442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1988" y="6314637"/>
            <a:ext cx="2699947" cy="31681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5919" y="6314637"/>
            <a:ext cx="3959922" cy="316812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425" y="6314637"/>
            <a:ext cx="2699947" cy="31681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487670" y="82553"/>
            <a:ext cx="11092597" cy="705512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占位符 20"/>
          <p:cNvSpPr>
            <a:spLocks noGrp="1"/>
          </p:cNvSpPr>
          <p:nvPr>
            <p:ph type="body" sz="quarter" idx="12" hasCustomPrompt="1"/>
          </p:nvPr>
        </p:nvSpPr>
        <p:spPr>
          <a:xfrm>
            <a:off x="1197107" y="1355944"/>
            <a:ext cx="9047846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spcBef>
                <a:spcPts val="0"/>
              </a:spcBef>
              <a:buNone/>
              <a:defRPr lang="zh-CN" altLang="en-US" sz="5400" b="1" spc="300" dirty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marL="0" lvl="0" algn="ctr" defTabSz="914400"/>
            <a:r>
              <a:rPr lang="en-US" altLang="zh-CN" dirty="0"/>
              <a:t>DIGITAL</a:t>
            </a:r>
            <a:endParaRPr lang="en-US" altLang="zh-CN" dirty="0"/>
          </a:p>
          <a:p>
            <a:pPr marL="0" lvl="0" algn="ctr" defTabSz="914400"/>
            <a:r>
              <a:rPr lang="en-US" altLang="zh-CN" dirty="0"/>
              <a:t>TRANSFORMATION</a:t>
            </a:r>
            <a:endParaRPr lang="zh-CN" altLang="en-US" dirty="0"/>
          </a:p>
        </p:txBody>
      </p:sp>
      <p:sp>
        <p:nvSpPr>
          <p:cNvPr id="4" name="任意多边形: 形状 3"/>
          <p:cNvSpPr/>
          <p:nvPr/>
        </p:nvSpPr>
        <p:spPr>
          <a:xfrm>
            <a:off x="7140154" y="0"/>
            <a:ext cx="1317185" cy="6864532"/>
          </a:xfrm>
          <a:custGeom>
            <a:avLst/>
            <a:gdLst>
              <a:gd name="connsiteX0" fmla="*/ 519287 w 1317185"/>
              <a:gd name="connsiteY0" fmla="*/ 0 h 6917502"/>
              <a:gd name="connsiteX1" fmla="*/ 1317185 w 1317185"/>
              <a:gd name="connsiteY1" fmla="*/ 0 h 6917502"/>
              <a:gd name="connsiteX2" fmla="*/ 1317185 w 1317185"/>
              <a:gd name="connsiteY2" fmla="*/ 6917502 h 6917502"/>
              <a:gd name="connsiteX3" fmla="*/ 69169 w 1317185"/>
              <a:gd name="connsiteY3" fmla="*/ 6917502 h 6917502"/>
              <a:gd name="connsiteX4" fmla="*/ 41355 w 1317185"/>
              <a:gd name="connsiteY4" fmla="*/ 6758780 h 6917502"/>
              <a:gd name="connsiteX5" fmla="*/ 11 w 1317185"/>
              <a:gd name="connsiteY5" fmla="*/ 6153702 h 6917502"/>
              <a:gd name="connsiteX6" fmla="*/ 747274 w 1317185"/>
              <a:gd name="connsiteY6" fmla="*/ 1075472 h 6917502"/>
              <a:gd name="connsiteX7" fmla="*/ 570204 w 1317185"/>
              <a:gd name="connsiteY7" fmla="*/ 110513 h 6917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17185" h="6917502">
                <a:moveTo>
                  <a:pt x="519287" y="0"/>
                </a:moveTo>
                <a:lnTo>
                  <a:pt x="1317185" y="0"/>
                </a:lnTo>
                <a:lnTo>
                  <a:pt x="1317185" y="6917502"/>
                </a:lnTo>
                <a:lnTo>
                  <a:pt x="69169" y="6917502"/>
                </a:lnTo>
                <a:lnTo>
                  <a:pt x="41355" y="6758780"/>
                </a:lnTo>
                <a:cubicBezTo>
                  <a:pt x="14606" y="6578178"/>
                  <a:pt x="-466" y="6377552"/>
                  <a:pt x="11" y="6153702"/>
                </a:cubicBezTo>
                <a:cubicBezTo>
                  <a:pt x="2553" y="4959836"/>
                  <a:pt x="739649" y="2241813"/>
                  <a:pt x="747274" y="1075472"/>
                </a:cubicBezTo>
                <a:cubicBezTo>
                  <a:pt x="749896" y="674542"/>
                  <a:pt x="673528" y="361833"/>
                  <a:pt x="570204" y="110513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>
            <a:off x="2676208" y="780021"/>
            <a:ext cx="44029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占位符 20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06340" y="2130671"/>
            <a:ext cx="6198855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zh-CN" altLang="en-US" sz="5400" b="1" spc="0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defRPr>
            </a:lvl1pPr>
          </a:lstStyle>
          <a:p>
            <a:pPr marL="0" lvl="0" algn="dist" defTabSz="914400"/>
            <a:r>
              <a:rPr lang="zh-CN" altLang="en-US" dirty="0"/>
              <a:t>十四五数字化</a:t>
            </a:r>
            <a:endParaRPr lang="zh-CN" altLang="en-US" dirty="0"/>
          </a:p>
        </p:txBody>
      </p:sp>
      <p:sp>
        <p:nvSpPr>
          <p:cNvPr id="22" name="文本占位符 20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06340" y="2956854"/>
            <a:ext cx="1980029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32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 dirty="0"/>
              <a:t>演示模板</a:t>
            </a:r>
            <a:endParaRPr lang="zh-CN" altLang="en-US" dirty="0"/>
          </a:p>
        </p:txBody>
      </p:sp>
      <p:sp>
        <p:nvSpPr>
          <p:cNvPr id="27" name="文本占位符 20"/>
          <p:cNvSpPr>
            <a:spLocks noGrp="1"/>
          </p:cNvSpPr>
          <p:nvPr>
            <p:ph type="body" sz="quarter" idx="13" hasCustomPrompt="1"/>
          </p:nvPr>
        </p:nvSpPr>
        <p:spPr>
          <a:xfrm>
            <a:off x="417098" y="4469665"/>
            <a:ext cx="902811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/>
              <a:t>汇报人：</a:t>
            </a:r>
            <a:endParaRPr lang="zh-CN" altLang="en-US"/>
          </a:p>
        </p:txBody>
      </p:sp>
      <p:sp>
        <p:nvSpPr>
          <p:cNvPr id="28" name="文本占位符 20"/>
          <p:cNvSpPr>
            <a:spLocks noGrp="1"/>
          </p:cNvSpPr>
          <p:nvPr>
            <p:ph type="body" sz="quarter" idx="14" hasCustomPrompt="1"/>
          </p:nvPr>
        </p:nvSpPr>
        <p:spPr>
          <a:xfrm>
            <a:off x="417098" y="4725642"/>
            <a:ext cx="1119153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en-US" altLang="zh-CN" err="1"/>
              <a:t>OfficePLUS</a:t>
            </a:r>
            <a:endParaRPr lang="zh-CN" altLang="en-US"/>
          </a:p>
        </p:txBody>
      </p:sp>
      <p:sp>
        <p:nvSpPr>
          <p:cNvPr id="29" name="文本占位符 20"/>
          <p:cNvSpPr>
            <a:spLocks noGrp="1"/>
          </p:cNvSpPr>
          <p:nvPr>
            <p:ph type="body" sz="quarter" idx="15" hasCustomPrompt="1"/>
          </p:nvPr>
        </p:nvSpPr>
        <p:spPr>
          <a:xfrm>
            <a:off x="1944918" y="4469665"/>
            <a:ext cx="582211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en-US" altLang="zh-CN"/>
              <a:t>2019</a:t>
            </a:r>
            <a:endParaRPr lang="en-US" altLang="zh-CN"/>
          </a:p>
        </p:txBody>
      </p:sp>
      <p:sp>
        <p:nvSpPr>
          <p:cNvPr id="30" name="文本占位符 20"/>
          <p:cNvSpPr>
            <a:spLocks noGrp="1"/>
          </p:cNvSpPr>
          <p:nvPr>
            <p:ph type="body" sz="quarter" idx="16" hasCustomPrompt="1"/>
          </p:nvPr>
        </p:nvSpPr>
        <p:spPr>
          <a:xfrm>
            <a:off x="1944918" y="4714234"/>
            <a:ext cx="731290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en-US" altLang="zh-CN" dirty="0"/>
              <a:t>01 / 01</a:t>
            </a:r>
            <a:endParaRPr lang="en-US" altLang="zh-CN" dirty="0"/>
          </a:p>
        </p:txBody>
      </p:sp>
      <p:sp>
        <p:nvSpPr>
          <p:cNvPr id="31" name="图片占位符 30"/>
          <p:cNvSpPr>
            <a:spLocks noGrp="1"/>
          </p:cNvSpPr>
          <p:nvPr>
            <p:ph type="pic" sz="quarter" idx="17"/>
          </p:nvPr>
        </p:nvSpPr>
        <p:spPr>
          <a:xfrm>
            <a:off x="7230204" y="-23448"/>
            <a:ext cx="4961796" cy="6881448"/>
          </a:xfrm>
          <a:custGeom>
            <a:avLst/>
            <a:gdLst>
              <a:gd name="connsiteX0" fmla="*/ 519287 w 4961796"/>
              <a:gd name="connsiteY0" fmla="*/ 0 h 6881448"/>
              <a:gd name="connsiteX1" fmla="*/ 4961796 w 4961796"/>
              <a:gd name="connsiteY1" fmla="*/ 0 h 6881448"/>
              <a:gd name="connsiteX2" fmla="*/ 4961796 w 4961796"/>
              <a:gd name="connsiteY2" fmla="*/ 6881448 h 6881448"/>
              <a:gd name="connsiteX3" fmla="*/ 69170 w 4961796"/>
              <a:gd name="connsiteY3" fmla="*/ 6881448 h 6881448"/>
              <a:gd name="connsiteX4" fmla="*/ 41356 w 4961796"/>
              <a:gd name="connsiteY4" fmla="*/ 6723553 h 6881448"/>
              <a:gd name="connsiteX5" fmla="*/ 11 w 4961796"/>
              <a:gd name="connsiteY5" fmla="*/ 6121629 h 6881448"/>
              <a:gd name="connsiteX6" fmla="*/ 747275 w 4961796"/>
              <a:gd name="connsiteY6" fmla="*/ 1069868 h 6881448"/>
              <a:gd name="connsiteX7" fmla="*/ 570204 w 4961796"/>
              <a:gd name="connsiteY7" fmla="*/ 109939 h 6881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1796" h="6881448">
                <a:moveTo>
                  <a:pt x="519287" y="0"/>
                </a:moveTo>
                <a:lnTo>
                  <a:pt x="4961796" y="0"/>
                </a:lnTo>
                <a:lnTo>
                  <a:pt x="4961796" y="6881448"/>
                </a:lnTo>
                <a:lnTo>
                  <a:pt x="69170" y="6881448"/>
                </a:lnTo>
                <a:lnTo>
                  <a:pt x="41356" y="6723553"/>
                </a:lnTo>
                <a:cubicBezTo>
                  <a:pt x="14607" y="6543893"/>
                  <a:pt x="-465" y="6344313"/>
                  <a:pt x="11" y="6121629"/>
                </a:cubicBezTo>
                <a:cubicBezTo>
                  <a:pt x="2554" y="4933986"/>
                  <a:pt x="739650" y="2230130"/>
                  <a:pt x="747275" y="1069868"/>
                </a:cubicBezTo>
                <a:cubicBezTo>
                  <a:pt x="749897" y="671028"/>
                  <a:pt x="673528" y="359949"/>
                  <a:pt x="570204" y="10993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项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3"/>
          </p:nvPr>
        </p:nvSpPr>
        <p:spPr>
          <a:xfrm>
            <a:off x="515938" y="831491"/>
            <a:ext cx="4140200" cy="523910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矩形: 单圆角 3"/>
          <p:cNvSpPr/>
          <p:nvPr userDrawn="1"/>
        </p:nvSpPr>
        <p:spPr>
          <a:xfrm>
            <a:off x="515938" y="558349"/>
            <a:ext cx="357981" cy="158115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: 单圆角 9"/>
          <p:cNvSpPr/>
          <p:nvPr userDrawn="1"/>
        </p:nvSpPr>
        <p:spPr>
          <a:xfrm>
            <a:off x="4656138" y="1455606"/>
            <a:ext cx="2171272" cy="830998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 userDrawn="1"/>
        </p:nvSpPr>
        <p:spPr>
          <a:xfrm>
            <a:off x="4946949" y="1455606"/>
            <a:ext cx="15696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spc="600" dirty="0">
                <a:solidFill>
                  <a:schemeClr val="bg1"/>
                </a:solidFill>
              </a:rPr>
              <a:t>目录</a:t>
            </a:r>
            <a:endParaRPr lang="zh-CN" altLang="en-US" sz="4800" b="1" spc="600" dirty="0">
              <a:solidFill>
                <a:schemeClr val="bg1"/>
              </a:solidFill>
            </a:endParaRPr>
          </a:p>
        </p:txBody>
      </p:sp>
      <p:sp>
        <p:nvSpPr>
          <p:cNvPr id="3" name="文本框 2"/>
          <p:cNvSpPr txBox="1"/>
          <p:nvPr userDrawn="1"/>
        </p:nvSpPr>
        <p:spPr>
          <a:xfrm>
            <a:off x="4699376" y="2286603"/>
            <a:ext cx="22343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>
                    <a:lumMod val="95000"/>
                  </a:schemeClr>
                </a:solidFill>
              </a:rPr>
              <a:t>CONTENT</a:t>
            </a:r>
            <a:endParaRPr lang="zh-CN" altLang="en-US" sz="32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占位符 15"/>
          <p:cNvSpPr>
            <a:spLocks noGrp="1"/>
          </p:cNvSpPr>
          <p:nvPr>
            <p:ph type="body" sz="quarter" idx="10" hasCustomPrompt="1"/>
          </p:nvPr>
        </p:nvSpPr>
        <p:spPr>
          <a:xfrm>
            <a:off x="1076395" y="235489"/>
            <a:ext cx="3722494" cy="77251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49600" b="1" dirty="0">
                <a:solidFill>
                  <a:schemeClr val="bg1"/>
                </a:solidFill>
              </a:defRPr>
            </a:lvl1pPr>
          </a:lstStyle>
          <a:p>
            <a:pPr marL="0" lvl="0" defTabSz="914400"/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4" name="矩形: 单圆角 3"/>
          <p:cNvSpPr/>
          <p:nvPr userDrawn="1"/>
        </p:nvSpPr>
        <p:spPr>
          <a:xfrm>
            <a:off x="1208691" y="549275"/>
            <a:ext cx="3457902" cy="5759446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/>
          </a:p>
        </p:txBody>
      </p:sp>
      <p:cxnSp>
        <p:nvCxnSpPr>
          <p:cNvPr id="6" name="直接连接符 5"/>
          <p:cNvCxnSpPr/>
          <p:nvPr userDrawn="1"/>
        </p:nvCxnSpPr>
        <p:spPr>
          <a:xfrm>
            <a:off x="5028421" y="3429000"/>
            <a:ext cx="572102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: 单圆角 9"/>
          <p:cNvSpPr/>
          <p:nvPr/>
        </p:nvSpPr>
        <p:spPr>
          <a:xfrm>
            <a:off x="11331083" y="558349"/>
            <a:ext cx="357981" cy="158115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 userDrawn="1"/>
        </p:nvGrpSpPr>
        <p:grpSpPr>
          <a:xfrm flipH="1">
            <a:off x="11537157" y="6268693"/>
            <a:ext cx="138906" cy="33339"/>
            <a:chOff x="1842295" y="6656386"/>
            <a:chExt cx="138906" cy="33339"/>
          </a:xfrm>
        </p:grpSpPr>
        <p:cxnSp>
          <p:nvCxnSpPr>
            <p:cNvPr id="13" name="直接连接符 12"/>
            <p:cNvCxnSpPr/>
            <p:nvPr/>
          </p:nvCxnSpPr>
          <p:spPr>
            <a:xfrm>
              <a:off x="1842295" y="6656386"/>
              <a:ext cx="86518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1842295" y="6689725"/>
              <a:ext cx="138906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文本占位符 17"/>
          <p:cNvSpPr>
            <a:spLocks noGrp="1"/>
          </p:cNvSpPr>
          <p:nvPr>
            <p:ph type="body" sz="quarter" idx="11" hasCustomPrompt="1"/>
          </p:nvPr>
        </p:nvSpPr>
        <p:spPr>
          <a:xfrm>
            <a:off x="4917130" y="3856010"/>
            <a:ext cx="2971801" cy="75713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kumimoji="0" lang="zh-CN" altLang="en-US" sz="4800" b="1" i="0" u="none" strike="noStrike" cap="none" spc="600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228600" marR="0" lvl="0" indent="-228600" fontAlgn="auto">
              <a:spcAft>
                <a:spcPts val="0"/>
              </a:spcAft>
              <a:buClrTx/>
              <a:buSzTx/>
            </a:pPr>
            <a:r>
              <a:rPr lang="zh-CN" altLang="en-US"/>
              <a:t>输入标题</a:t>
            </a:r>
            <a:endParaRPr lang="zh-CN" altLang="en-US"/>
          </a:p>
        </p:txBody>
      </p:sp>
      <p:sp>
        <p:nvSpPr>
          <p:cNvPr id="19" name="文本占位符 17"/>
          <p:cNvSpPr>
            <a:spLocks noGrp="1"/>
          </p:cNvSpPr>
          <p:nvPr>
            <p:ph type="body" sz="quarter" idx="12" hasCustomPrompt="1"/>
          </p:nvPr>
        </p:nvSpPr>
        <p:spPr>
          <a:xfrm>
            <a:off x="4917130" y="4587740"/>
            <a:ext cx="832279" cy="286232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lang="zh-CN" altLang="en-US" sz="1400" dirty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lvl="0" defTabSz="914400"/>
            <a:r>
              <a:rPr lang="en-US" altLang="zh-CN"/>
              <a:t>Add title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占位符 9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462423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 dirty="0"/>
              <a:t>输入标题（建议结论先行）</a:t>
            </a:r>
            <a:endParaRPr lang="zh-CN" altLang="en-US" dirty="0"/>
          </a:p>
        </p:txBody>
      </p:sp>
      <p:sp>
        <p:nvSpPr>
          <p:cNvPr id="3" name="矩形: 单圆角 2"/>
          <p:cNvSpPr/>
          <p:nvPr/>
        </p:nvSpPr>
        <p:spPr>
          <a:xfrm>
            <a:off x="11331083" y="558349"/>
            <a:ext cx="357981" cy="158115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单圆角 4"/>
          <p:cNvSpPr/>
          <p:nvPr userDrawn="1"/>
        </p:nvSpPr>
        <p:spPr>
          <a:xfrm>
            <a:off x="0" y="520020"/>
            <a:ext cx="515938" cy="346075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15938" y="1347726"/>
            <a:ext cx="11172825" cy="275119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462423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/>
              <a:t>输入标题（建议结论先行）</a:t>
            </a:r>
            <a:endParaRPr lang="zh-CN" altLang="en-US"/>
          </a:p>
        </p:txBody>
      </p:sp>
      <p:sp>
        <p:nvSpPr>
          <p:cNvPr id="3" name="矩形: 单圆角 2"/>
          <p:cNvSpPr/>
          <p:nvPr/>
        </p:nvSpPr>
        <p:spPr>
          <a:xfrm>
            <a:off x="11331083" y="558349"/>
            <a:ext cx="357981" cy="158115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单圆角 4"/>
          <p:cNvSpPr/>
          <p:nvPr userDrawn="1"/>
        </p:nvSpPr>
        <p:spPr>
          <a:xfrm>
            <a:off x="0" y="520020"/>
            <a:ext cx="515938" cy="346075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5" b="0" i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fld id="{B199EE37-FCE5-44AF-9991-B9620BC5CFF1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65" i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/>
              <a:t>1</a:t>
            </a:r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ftr="0"/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3.xml"/><Relationship Id="rId21" Type="http://schemas.openxmlformats.org/officeDocument/2006/relationships/tags" Target="../tags/tag24.xml"/><Relationship Id="rId20" Type="http://schemas.openxmlformats.org/officeDocument/2006/relationships/tags" Target="../tags/tag23.xml"/><Relationship Id="rId2" Type="http://schemas.openxmlformats.org/officeDocument/2006/relationships/tags" Target="../tags/tag6.xml"/><Relationship Id="rId19" Type="http://schemas.openxmlformats.org/officeDocument/2006/relationships/tags" Target="../tags/tag22.xml"/><Relationship Id="rId18" Type="http://schemas.openxmlformats.org/officeDocument/2006/relationships/tags" Target="../tags/tag21.xml"/><Relationship Id="rId17" Type="http://schemas.openxmlformats.org/officeDocument/2006/relationships/tags" Target="../tags/tag20.xml"/><Relationship Id="rId16" Type="http://schemas.openxmlformats.org/officeDocument/2006/relationships/image" Target="../media/image4.png"/><Relationship Id="rId15" Type="http://schemas.openxmlformats.org/officeDocument/2006/relationships/tags" Target="../tags/tag19.xml"/><Relationship Id="rId14" Type="http://schemas.openxmlformats.org/officeDocument/2006/relationships/tags" Target="../tags/tag18.xml"/><Relationship Id="rId13" Type="http://schemas.openxmlformats.org/officeDocument/2006/relationships/tags" Target="../tags/tag17.xml"/><Relationship Id="rId12" Type="http://schemas.openxmlformats.org/officeDocument/2006/relationships/tags" Target="../tags/tag16.xml"/><Relationship Id="rId11" Type="http://schemas.openxmlformats.org/officeDocument/2006/relationships/tags" Target="../tags/tag15.xml"/><Relationship Id="rId10" Type="http://schemas.openxmlformats.org/officeDocument/2006/relationships/tags" Target="../tags/tag14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045129" y="1552249"/>
            <a:ext cx="8159261" cy="4177526"/>
          </a:xfrm>
          <a:prstGeom prst="rect">
            <a:avLst/>
          </a:prstGeom>
          <a:solidFill>
            <a:srgbClr val="FFFFFF">
              <a:alpha val="78824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1099185" hangingPunct="0"/>
            <a:endParaRPr lang="zh-CN" altLang="en-US" sz="4300" kern="0">
              <a:solidFill>
                <a:srgbClr val="FFFFFF"/>
              </a:solidFill>
              <a:latin typeface="Helvetica Neue Medium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022724" y="2917792"/>
            <a:ext cx="3816852" cy="769332"/>
          </a:xfrm>
          <a:prstGeom prst="rect">
            <a:avLst/>
          </a:prstGeom>
        </p:spPr>
        <p:txBody>
          <a:bodyPr wrap="none" lIns="91332" tIns="45666" rIns="91332" bIns="45666">
            <a:spAutoFit/>
          </a:bodyPr>
          <a:lstStyle/>
          <a:p>
            <a:r>
              <a:rPr lang="zh-CN" altLang="en-US" sz="4400" b="1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综合测评</a:t>
            </a:r>
            <a:r>
              <a:rPr lang="en-US" altLang="zh-CN" sz="4400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4400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</a:t>
            </a:r>
            <a:endParaRPr lang="zh-CN" altLang="en-US" sz="4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4151784" y="1950565"/>
            <a:ext cx="2736304" cy="17766"/>
          </a:xfrm>
          <a:prstGeom prst="line">
            <a:avLst/>
          </a:prstGeom>
          <a:ln w="19050">
            <a:solidFill>
              <a:srgbClr val="37B6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V="1">
            <a:off x="4079776" y="5445224"/>
            <a:ext cx="2952328" cy="1062"/>
          </a:xfrm>
          <a:prstGeom prst="line">
            <a:avLst/>
          </a:prstGeom>
          <a:ln w="19050">
            <a:solidFill>
              <a:srgbClr val="37B6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4" descr="https://pics2.baidu.com/feed/c83d70cf3bc79f3dfefdc91fb9816d1e728b29ab.jpeg@f_auto?token=d71affe495fb4de9bd9744973575dd2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0" y="0"/>
            <a:ext cx="3918857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240" y="332656"/>
            <a:ext cx="3580952" cy="1053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2504740" y="2974953"/>
            <a:ext cx="826987" cy="812178"/>
          </a:xfrm>
          <a:prstGeom prst="ellipse">
            <a:avLst/>
          </a:prstGeom>
          <a:solidFill>
            <a:srgbClr val="9AE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739857" y="3112121"/>
            <a:ext cx="2858947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en-US" altLang="zh-CN" sz="3600" b="1" dirty="0">
              <a:solidFill>
                <a:prstClr val="black">
                  <a:lumMod val="50000"/>
                  <a:lumOff val="50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>
                    <a:lumMod val="50000"/>
                    <a:lumOff val="50000"/>
                  </a:prst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CONTENTS</a:t>
            </a:r>
            <a:endParaRPr lang="zh-CN" altLang="en-US" sz="2000" dirty="0">
              <a:solidFill>
                <a:prstClr val="black">
                  <a:lumMod val="50000"/>
                  <a:lumOff val="50000"/>
                </a:prst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grpSp>
        <p:nvGrpSpPr>
          <p:cNvPr id="4" name="组合 3"/>
          <p:cNvGrpSpPr/>
          <p:nvPr>
            <p:custDataLst>
              <p:tags r:id="rId1"/>
            </p:custDataLst>
          </p:nvPr>
        </p:nvGrpSpPr>
        <p:grpSpPr>
          <a:xfrm flipV="1">
            <a:off x="4935451" y="2484749"/>
            <a:ext cx="4644653" cy="45719"/>
            <a:chOff x="6091993" y="1857948"/>
            <a:chExt cx="4644651" cy="45719"/>
          </a:xfrm>
        </p:grpSpPr>
        <p:cxnSp>
          <p:nvCxnSpPr>
            <p:cNvPr id="5" name="直接连接符 4"/>
            <p:cNvCxnSpPr/>
            <p:nvPr>
              <p:custDataLst>
                <p:tags r:id="rId2"/>
              </p:custDataLst>
            </p:nvPr>
          </p:nvCxnSpPr>
          <p:spPr>
            <a:xfrm>
              <a:off x="6091993" y="1880808"/>
              <a:ext cx="463215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椭圆 5"/>
            <p:cNvSpPr/>
            <p:nvPr>
              <p:custDataLst>
                <p:tags r:id="rId3"/>
              </p:custDataLst>
            </p:nvPr>
          </p:nvSpPr>
          <p:spPr>
            <a:xfrm>
              <a:off x="10690925" y="1857948"/>
              <a:ext cx="45719" cy="45719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zh-CN" altLang="en-US" sz="200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</p:grpSp>
      <p:grpSp>
        <p:nvGrpSpPr>
          <p:cNvPr id="7" name="组合 6"/>
          <p:cNvGrpSpPr/>
          <p:nvPr>
            <p:custDataLst>
              <p:tags r:id="rId4"/>
            </p:custDataLst>
          </p:nvPr>
        </p:nvGrpSpPr>
        <p:grpSpPr>
          <a:xfrm flipV="1">
            <a:off x="4935451" y="3358183"/>
            <a:ext cx="4644653" cy="45719"/>
            <a:chOff x="6091993" y="1857948"/>
            <a:chExt cx="4644651" cy="45719"/>
          </a:xfrm>
        </p:grpSpPr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6091993" y="1880808"/>
              <a:ext cx="463215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椭圆 8"/>
            <p:cNvSpPr/>
            <p:nvPr>
              <p:custDataLst>
                <p:tags r:id="rId6"/>
              </p:custDataLst>
            </p:nvPr>
          </p:nvSpPr>
          <p:spPr>
            <a:xfrm>
              <a:off x="10690925" y="1857948"/>
              <a:ext cx="45719" cy="45719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zh-CN" altLang="en-US" sz="200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</p:grpSp>
      <p:grpSp>
        <p:nvGrpSpPr>
          <p:cNvPr id="10" name="组合 9"/>
          <p:cNvGrpSpPr/>
          <p:nvPr>
            <p:custDataLst>
              <p:tags r:id="rId7"/>
            </p:custDataLst>
          </p:nvPr>
        </p:nvGrpSpPr>
        <p:grpSpPr>
          <a:xfrm flipV="1">
            <a:off x="4935451" y="4217625"/>
            <a:ext cx="4644653" cy="45719"/>
            <a:chOff x="6091993" y="1857948"/>
            <a:chExt cx="4644651" cy="45719"/>
          </a:xfrm>
        </p:grpSpPr>
        <p:cxnSp>
          <p:nvCxnSpPr>
            <p:cNvPr id="11" name="直接连接符 10"/>
            <p:cNvCxnSpPr/>
            <p:nvPr>
              <p:custDataLst>
                <p:tags r:id="rId8"/>
              </p:custDataLst>
            </p:nvPr>
          </p:nvCxnSpPr>
          <p:spPr>
            <a:xfrm>
              <a:off x="6091993" y="1880808"/>
              <a:ext cx="463215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椭圆 11"/>
            <p:cNvSpPr/>
            <p:nvPr>
              <p:custDataLst>
                <p:tags r:id="rId9"/>
              </p:custDataLst>
            </p:nvPr>
          </p:nvSpPr>
          <p:spPr>
            <a:xfrm>
              <a:off x="10690925" y="1857948"/>
              <a:ext cx="45719" cy="45719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zh-CN" altLang="en-US" sz="200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</p:grpSp>
      <p:sp>
        <p:nvSpPr>
          <p:cNvPr id="13" name="文本占位符 2"/>
          <p:cNvSpPr txBox="1"/>
          <p:nvPr>
            <p:custDataLst>
              <p:tags r:id="rId10"/>
            </p:custDataLst>
          </p:nvPr>
        </p:nvSpPr>
        <p:spPr>
          <a:xfrm>
            <a:off x="4007768" y="1988840"/>
            <a:ext cx="81251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4400" kern="1200" dirty="0">
                <a:solidFill>
                  <a:schemeClr val="accent1"/>
                </a:solidFill>
                <a:latin typeface="Impact" panose="020B0806030902050204" pitchFamily="34" charset="0"/>
                <a:ea typeface="造字工房俊雅（非商用）常规体" pitchFamily="50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altLang="zh-CN" i="1" dirty="0">
                <a:solidFill>
                  <a:srgbClr val="36B7AB"/>
                </a:solidFill>
              </a:rPr>
              <a:t>01</a:t>
            </a:r>
            <a:endParaRPr lang="en-US" i="1" dirty="0">
              <a:solidFill>
                <a:srgbClr val="36B7AB"/>
              </a:solidFill>
            </a:endParaRPr>
          </a:p>
        </p:txBody>
      </p:sp>
      <p:sp>
        <p:nvSpPr>
          <p:cNvPr id="14" name="文本占位符 2"/>
          <p:cNvSpPr txBox="1"/>
          <p:nvPr>
            <p:custDataLst>
              <p:tags r:id="rId11"/>
            </p:custDataLst>
          </p:nvPr>
        </p:nvSpPr>
        <p:spPr>
          <a:xfrm>
            <a:off x="4007768" y="2858645"/>
            <a:ext cx="81251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4400" kern="1200" dirty="0">
                <a:solidFill>
                  <a:schemeClr val="accent1"/>
                </a:solidFill>
                <a:latin typeface="Impact" panose="020B0806030902050204" pitchFamily="34" charset="0"/>
                <a:ea typeface="造字工房俊雅（非商用）常规体" pitchFamily="50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altLang="zh-CN" i="1">
                <a:solidFill>
                  <a:srgbClr val="36B7AB"/>
                </a:solidFill>
              </a:rPr>
              <a:t>02</a:t>
            </a:r>
            <a:endParaRPr lang="en-US" i="1">
              <a:solidFill>
                <a:srgbClr val="36B7AB"/>
              </a:solidFill>
            </a:endParaRPr>
          </a:p>
        </p:txBody>
      </p:sp>
      <p:sp>
        <p:nvSpPr>
          <p:cNvPr id="15" name="文本占位符 2"/>
          <p:cNvSpPr txBox="1"/>
          <p:nvPr>
            <p:custDataLst>
              <p:tags r:id="rId12"/>
            </p:custDataLst>
          </p:nvPr>
        </p:nvSpPr>
        <p:spPr>
          <a:xfrm>
            <a:off x="4007768" y="3714458"/>
            <a:ext cx="81251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4400" kern="1200" dirty="0">
                <a:solidFill>
                  <a:schemeClr val="accent1"/>
                </a:solidFill>
                <a:latin typeface="Impact" panose="020B0806030902050204" pitchFamily="34" charset="0"/>
                <a:ea typeface="造字工房俊雅（非商用）常规体" pitchFamily="50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altLang="zh-CN" i="1">
                <a:solidFill>
                  <a:srgbClr val="36B7AB"/>
                </a:solidFill>
              </a:rPr>
              <a:t>03</a:t>
            </a:r>
            <a:endParaRPr lang="en-US" i="1">
              <a:solidFill>
                <a:srgbClr val="36B7AB"/>
              </a:solidFill>
            </a:endParaRPr>
          </a:p>
        </p:txBody>
      </p:sp>
      <p:sp>
        <p:nvSpPr>
          <p:cNvPr id="20" name="矩形 19"/>
          <p:cNvSpPr/>
          <p:nvPr>
            <p:custDataLst>
              <p:tags r:id="rId13"/>
            </p:custDataLst>
          </p:nvPr>
        </p:nvSpPr>
        <p:spPr>
          <a:xfrm>
            <a:off x="5481819" y="2007351"/>
            <a:ext cx="119888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测评范围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>
            <p:custDataLst>
              <p:tags r:id="rId14"/>
            </p:custDataLst>
          </p:nvPr>
        </p:nvSpPr>
        <p:spPr>
          <a:xfrm>
            <a:off x="5481819" y="2941898"/>
            <a:ext cx="119888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测评环节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>
            <p:custDataLst>
              <p:tags r:id="rId15"/>
            </p:custDataLst>
          </p:nvPr>
        </p:nvSpPr>
        <p:spPr>
          <a:xfrm>
            <a:off x="5481819" y="3814890"/>
            <a:ext cx="119888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测评办法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0" y="6453188"/>
            <a:ext cx="12192000" cy="0"/>
          </a:xfrm>
          <a:prstGeom prst="line">
            <a:avLst/>
          </a:prstGeom>
          <a:ln w="19050">
            <a:solidFill>
              <a:srgbClr val="37B6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图片 2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84432" y="260648"/>
            <a:ext cx="1876687" cy="790685"/>
          </a:xfrm>
          <a:prstGeom prst="rect">
            <a:avLst/>
          </a:prstGeom>
        </p:spPr>
      </p:pic>
      <p:grpSp>
        <p:nvGrpSpPr>
          <p:cNvPr id="16" name="组合 15"/>
          <p:cNvGrpSpPr/>
          <p:nvPr>
            <p:custDataLst>
              <p:tags r:id="rId17"/>
            </p:custDataLst>
          </p:nvPr>
        </p:nvGrpSpPr>
        <p:grpSpPr>
          <a:xfrm flipV="1">
            <a:off x="4935451" y="5114483"/>
            <a:ext cx="4644653" cy="45719"/>
            <a:chOff x="6091993" y="1857948"/>
            <a:chExt cx="4644651" cy="45719"/>
          </a:xfrm>
        </p:grpSpPr>
        <p:cxnSp>
          <p:nvCxnSpPr>
            <p:cNvPr id="17" name="直接连接符 16"/>
            <p:cNvCxnSpPr/>
            <p:nvPr>
              <p:custDataLst>
                <p:tags r:id="rId18"/>
              </p:custDataLst>
            </p:nvPr>
          </p:nvCxnSpPr>
          <p:spPr>
            <a:xfrm>
              <a:off x="6091993" y="1880808"/>
              <a:ext cx="463215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椭圆 17"/>
            <p:cNvSpPr/>
            <p:nvPr>
              <p:custDataLst>
                <p:tags r:id="rId19"/>
              </p:custDataLst>
            </p:nvPr>
          </p:nvSpPr>
          <p:spPr>
            <a:xfrm>
              <a:off x="10690925" y="1857948"/>
              <a:ext cx="45719" cy="45719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zh-CN" altLang="en-US" sz="200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</p:grpSp>
      <p:sp>
        <p:nvSpPr>
          <p:cNvPr id="19" name="文本占位符 2"/>
          <p:cNvSpPr txBox="1"/>
          <p:nvPr>
            <p:custDataLst>
              <p:tags r:id="rId20"/>
            </p:custDataLst>
          </p:nvPr>
        </p:nvSpPr>
        <p:spPr>
          <a:xfrm>
            <a:off x="4007768" y="4611316"/>
            <a:ext cx="81251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4400" kern="1200" dirty="0">
                <a:solidFill>
                  <a:schemeClr val="accent1"/>
                </a:solidFill>
                <a:latin typeface="Impact" panose="020B0806030902050204" pitchFamily="34" charset="0"/>
                <a:ea typeface="造字工房俊雅（非商用）常规体" pitchFamily="50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altLang="zh-CN" i="1" dirty="0">
                <a:solidFill>
                  <a:srgbClr val="36B7AB"/>
                </a:solidFill>
              </a:rPr>
              <a:t>04</a:t>
            </a:r>
            <a:endParaRPr lang="en-US" i="1" dirty="0">
              <a:solidFill>
                <a:srgbClr val="36B7AB"/>
              </a:solidFill>
            </a:endParaRPr>
          </a:p>
        </p:txBody>
      </p:sp>
      <p:sp>
        <p:nvSpPr>
          <p:cNvPr id="23" name="矩形 22"/>
          <p:cNvSpPr/>
          <p:nvPr>
            <p:custDataLst>
              <p:tags r:id="rId21"/>
            </p:custDataLst>
          </p:nvPr>
        </p:nvSpPr>
        <p:spPr>
          <a:xfrm>
            <a:off x="5481819" y="4687883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问题解答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32608" y="908731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8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/>
              <a:t>测评范围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88848" y="1194031"/>
            <a:ext cx="10719066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CN" dirty="0" smtClean="0">
              <a:solidFill>
                <a:srgbClr val="0A0A0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 smtClean="0">
                <a:solidFill>
                  <a:srgbClr val="0A0A0A"/>
                </a:solidFill>
                <a:latin typeface="+mj-ea"/>
                <a:ea typeface="+mj-ea"/>
                <a:sym typeface="+mn-ea"/>
              </a:rPr>
              <a:t>一、本次线上综合测评周期为</a:t>
            </a:r>
            <a:r>
              <a:rPr lang="en-US" altLang="zh-CN" dirty="0" smtClean="0">
                <a:solidFill>
                  <a:srgbClr val="0A0A0A"/>
                </a:solidFill>
                <a:latin typeface="+mj-ea"/>
                <a:ea typeface="+mj-ea"/>
                <a:sym typeface="+mn-ea"/>
              </a:rPr>
              <a:t>2025-2026</a:t>
            </a:r>
            <a:r>
              <a:rPr lang="zh-CN" altLang="en-US" dirty="0" smtClean="0">
                <a:solidFill>
                  <a:srgbClr val="0A0A0A"/>
                </a:solidFill>
                <a:latin typeface="+mj-ea"/>
                <a:ea typeface="+mj-ea"/>
                <a:sym typeface="+mn-ea"/>
              </a:rPr>
              <a:t>学年。</a:t>
            </a:r>
            <a:endParaRPr lang="zh-CN" altLang="en-US" dirty="0" smtClean="0">
              <a:solidFill>
                <a:srgbClr val="0A0A0A"/>
              </a:solidFill>
              <a:latin typeface="+mj-ea"/>
              <a:ea typeface="+mj-ea"/>
            </a:endParaRPr>
          </a:p>
          <a:p>
            <a:r>
              <a:rPr lang="zh-CN" altLang="en-US" dirty="0" smtClean="0">
                <a:solidFill>
                  <a:srgbClr val="0A0A0A"/>
                </a:solidFill>
                <a:latin typeface="+mj-ea"/>
                <a:ea typeface="+mj-ea"/>
                <a:sym typeface="+mn-ea"/>
              </a:rPr>
              <a:t>二、本次综合测评任务发布名称为</a:t>
            </a:r>
            <a:r>
              <a:rPr lang="en-US" altLang="zh-CN" dirty="0" smtClean="0">
                <a:solidFill>
                  <a:srgbClr val="0A0A0A"/>
                </a:solidFill>
                <a:latin typeface="+mj-ea"/>
                <a:ea typeface="+mj-ea"/>
                <a:sym typeface="+mn-ea"/>
              </a:rPr>
              <a:t>“2025-2026</a:t>
            </a:r>
            <a:r>
              <a:rPr lang="zh-CN" altLang="en-US" dirty="0" smtClean="0">
                <a:solidFill>
                  <a:srgbClr val="0A0A0A"/>
                </a:solidFill>
                <a:latin typeface="+mj-ea"/>
                <a:ea typeface="+mj-ea"/>
                <a:sym typeface="+mn-ea"/>
              </a:rPr>
              <a:t>综合测评</a:t>
            </a:r>
            <a:r>
              <a:rPr lang="en-US" altLang="zh-CN" dirty="0" smtClean="0">
                <a:solidFill>
                  <a:srgbClr val="0A0A0A"/>
                </a:solidFill>
                <a:latin typeface="+mj-ea"/>
                <a:ea typeface="+mj-ea"/>
                <a:sym typeface="+mn-ea"/>
              </a:rPr>
              <a:t>”</a:t>
            </a:r>
            <a:endParaRPr lang="en-US" altLang="zh-CN" dirty="0" smtClean="0">
              <a:solidFill>
                <a:srgbClr val="0A0A0A"/>
              </a:solidFill>
              <a:latin typeface="+mj-ea"/>
              <a:ea typeface="+mj-ea"/>
            </a:endParaRPr>
          </a:p>
          <a:p>
            <a:r>
              <a:rPr lang="zh-CN" altLang="en-US" dirty="0" smtClean="0">
                <a:solidFill>
                  <a:srgbClr val="0A0A0A"/>
                </a:solidFill>
                <a:latin typeface="+mj-ea"/>
                <a:ea typeface="+mj-ea"/>
                <a:sym typeface="+mn-ea"/>
              </a:rPr>
              <a:t>三、测评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对象：</a:t>
            </a:r>
            <a:endParaRPr lang="zh-CN" altLang="zh-CN" dirty="0">
              <a:solidFill>
                <a:srgbClr val="0A0A0A"/>
              </a:solidFill>
            </a:endParaRPr>
          </a:p>
          <a:p>
            <a:r>
              <a:rPr lang="en-US" altLang="zh-CN" dirty="0">
                <a:solidFill>
                  <a:srgbClr val="0A0A0A"/>
                </a:solidFill>
                <a:sym typeface="+mn-ea"/>
              </a:rPr>
              <a:t>22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级建筑（五年制）</a:t>
            </a:r>
            <a:r>
              <a:rPr lang="en-US" altLang="zh-CN" dirty="0">
                <a:solidFill>
                  <a:srgbClr val="0A0A0A"/>
                </a:solidFill>
                <a:sym typeface="+mn-ea"/>
              </a:rPr>
              <a:t>22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建筑学</a:t>
            </a:r>
            <a:r>
              <a:rPr lang="en-US" altLang="zh-CN" dirty="0">
                <a:solidFill>
                  <a:srgbClr val="0A0A0A"/>
                </a:solidFill>
                <a:sym typeface="+mn-ea"/>
              </a:rPr>
              <a:t>1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班，</a:t>
            </a:r>
            <a:r>
              <a:rPr lang="en-US" altLang="zh-CN" dirty="0">
                <a:solidFill>
                  <a:srgbClr val="0A0A0A"/>
                </a:solidFill>
                <a:sym typeface="+mn-ea"/>
              </a:rPr>
              <a:t>22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建筑学</a:t>
            </a:r>
            <a:r>
              <a:rPr lang="en-US" altLang="zh-CN" dirty="0">
                <a:solidFill>
                  <a:srgbClr val="0A0A0A"/>
                </a:solidFill>
                <a:sym typeface="+mn-ea"/>
              </a:rPr>
              <a:t>2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班。</a:t>
            </a:r>
            <a:endParaRPr lang="zh-CN" altLang="zh-CN" dirty="0">
              <a:solidFill>
                <a:srgbClr val="0A0A0A"/>
              </a:solidFill>
            </a:endParaRPr>
          </a:p>
          <a:p>
            <a:r>
              <a:rPr lang="en-US" altLang="zh-CN" dirty="0">
                <a:solidFill>
                  <a:srgbClr val="0A0A0A"/>
                </a:solidFill>
                <a:sym typeface="+mn-ea"/>
              </a:rPr>
              <a:t>23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级</a:t>
            </a:r>
            <a:r>
              <a:rPr lang="en-US" altLang="zh-CN" dirty="0">
                <a:solidFill>
                  <a:srgbClr val="0A0A0A"/>
                </a:solidFill>
                <a:sym typeface="+mn-ea"/>
              </a:rPr>
              <a:t>-25</a:t>
            </a:r>
            <a:r>
              <a:rPr lang="zh-CN" altLang="en-US" dirty="0">
                <a:solidFill>
                  <a:srgbClr val="0A0A0A"/>
                </a:solidFill>
                <a:sym typeface="+mn-ea"/>
              </a:rPr>
              <a:t>级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本科生，对口（四年制）</a:t>
            </a:r>
            <a:endParaRPr lang="zh-CN" altLang="zh-CN" dirty="0">
              <a:solidFill>
                <a:srgbClr val="0A0A0A"/>
              </a:solidFill>
            </a:endParaRPr>
          </a:p>
          <a:p>
            <a:r>
              <a:rPr lang="en-US" altLang="zh-CN" dirty="0">
                <a:solidFill>
                  <a:srgbClr val="0A0A0A"/>
                </a:solidFill>
                <a:sym typeface="+mn-ea"/>
              </a:rPr>
              <a:t>25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级专升本（两年制）</a:t>
            </a:r>
            <a:endParaRPr lang="zh-CN" altLang="zh-CN" dirty="0">
              <a:solidFill>
                <a:srgbClr val="0A0A0A"/>
              </a:solidFill>
            </a:endParaRPr>
          </a:p>
          <a:p>
            <a:endParaRPr lang="en-US" altLang="zh-CN" dirty="0" smtClean="0">
              <a:solidFill>
                <a:srgbClr val="0A0A0A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32608" y="908731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8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/>
              <a:t>测评环节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61510" y="1268760"/>
            <a:ext cx="1057505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dirty="0">
                <a:solidFill>
                  <a:srgbClr val="0A0A0A"/>
                </a:solidFill>
              </a:rPr>
              <a:t>综合</a:t>
            </a:r>
            <a:r>
              <a:rPr lang="zh-CN" altLang="zh-CN" dirty="0" smtClean="0">
                <a:solidFill>
                  <a:srgbClr val="0A0A0A"/>
                </a:solidFill>
              </a:rPr>
              <a:t>测评</a:t>
            </a:r>
            <a:r>
              <a:rPr lang="zh-CN" altLang="en-US" dirty="0" smtClean="0">
                <a:solidFill>
                  <a:srgbClr val="0A0A0A"/>
                </a:solidFill>
              </a:rPr>
              <a:t>环节：</a:t>
            </a:r>
            <a:endParaRPr lang="en-US" altLang="zh-CN" dirty="0" smtClean="0">
              <a:solidFill>
                <a:srgbClr val="0A0A0A"/>
              </a:solidFill>
            </a:endParaRPr>
          </a:p>
          <a:p>
            <a:r>
              <a:rPr lang="zh-CN" altLang="zh-CN" dirty="0"/>
              <a:t>辅导员审核——学院审阅——学工部审阅</a:t>
            </a:r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32608" y="908731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8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/>
              <a:t>测评办法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61510" y="1268760"/>
            <a:ext cx="105750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dirty="0">
                <a:solidFill>
                  <a:srgbClr val="0A0A0A"/>
                </a:solidFill>
              </a:rPr>
              <a:t>综合测评满分为</a:t>
            </a:r>
            <a:r>
              <a:rPr lang="en-US" altLang="zh-CN" dirty="0">
                <a:solidFill>
                  <a:srgbClr val="0A0A0A"/>
                </a:solidFill>
              </a:rPr>
              <a:t> 100 </a:t>
            </a:r>
            <a:r>
              <a:rPr lang="zh-CN" altLang="zh-CN" dirty="0">
                <a:solidFill>
                  <a:srgbClr val="0A0A0A"/>
                </a:solidFill>
              </a:rPr>
              <a:t>分，由德育素质、智育素质、身心素质和美育劳育等素质四个模块的测评得分组成，即：</a:t>
            </a:r>
            <a:endParaRPr lang="zh-CN" altLang="zh-CN" dirty="0">
              <a:solidFill>
                <a:srgbClr val="0A0A0A"/>
              </a:solidFill>
            </a:endParaRPr>
          </a:p>
          <a:p>
            <a:r>
              <a:rPr lang="zh-CN" altLang="zh-CN" dirty="0">
                <a:solidFill>
                  <a:srgbClr val="0A0A0A"/>
                </a:solidFill>
              </a:rPr>
              <a:t>综合测评得分</a:t>
            </a:r>
            <a:r>
              <a:rPr lang="en-US" altLang="zh-CN" dirty="0">
                <a:solidFill>
                  <a:srgbClr val="0A0A0A"/>
                </a:solidFill>
              </a:rPr>
              <a:t>=</a:t>
            </a:r>
            <a:r>
              <a:rPr lang="zh-CN" altLang="zh-CN" dirty="0">
                <a:solidFill>
                  <a:srgbClr val="0A0A0A"/>
                </a:solidFill>
              </a:rPr>
              <a:t>德育素质测评得分</a:t>
            </a:r>
            <a:r>
              <a:rPr lang="en-US" altLang="zh-CN" dirty="0">
                <a:solidFill>
                  <a:srgbClr val="0A0A0A"/>
                </a:solidFill>
              </a:rPr>
              <a:t>*15%+</a:t>
            </a:r>
            <a:r>
              <a:rPr lang="zh-CN" altLang="zh-CN" dirty="0">
                <a:solidFill>
                  <a:srgbClr val="0A0A0A"/>
                </a:solidFill>
              </a:rPr>
              <a:t>智育素质测评得分</a:t>
            </a:r>
            <a:r>
              <a:rPr lang="en-US" altLang="zh-CN" dirty="0">
                <a:solidFill>
                  <a:srgbClr val="0A0A0A"/>
                </a:solidFill>
              </a:rPr>
              <a:t>*60%+</a:t>
            </a:r>
            <a:r>
              <a:rPr lang="zh-CN" altLang="zh-CN" dirty="0">
                <a:solidFill>
                  <a:srgbClr val="0A0A0A"/>
                </a:solidFill>
              </a:rPr>
              <a:t>身心素质测评得分</a:t>
            </a:r>
            <a:r>
              <a:rPr lang="en-US" altLang="zh-CN" dirty="0">
                <a:solidFill>
                  <a:srgbClr val="0A0A0A"/>
                </a:solidFill>
              </a:rPr>
              <a:t>*10%+</a:t>
            </a:r>
            <a:r>
              <a:rPr lang="zh-CN" altLang="zh-CN" dirty="0">
                <a:solidFill>
                  <a:srgbClr val="0A0A0A"/>
                </a:solidFill>
              </a:rPr>
              <a:t>美育劳育等测评得分</a:t>
            </a:r>
            <a:r>
              <a:rPr lang="en-US" altLang="zh-CN" dirty="0">
                <a:solidFill>
                  <a:srgbClr val="0A0A0A"/>
                </a:solidFill>
              </a:rPr>
              <a:t>*15%</a:t>
            </a:r>
            <a:r>
              <a:rPr lang="zh-CN" altLang="zh-CN" dirty="0">
                <a:solidFill>
                  <a:srgbClr val="0A0A0A"/>
                </a:solidFill>
              </a:rPr>
              <a:t>。</a:t>
            </a:r>
            <a:endParaRPr lang="zh-CN" altLang="zh-CN" dirty="0">
              <a:solidFill>
                <a:srgbClr val="0A0A0A"/>
              </a:solidFill>
            </a:endParaRPr>
          </a:p>
          <a:p>
            <a:endParaRPr lang="zh-CN" altLang="en-US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ags/tag11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ags/tag12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ags/tag13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ags/tag14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ags/tag15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ags/tag16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ags/tag17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ags/tag18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ags/tag19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ags/tag21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ags/tag22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ags/tag23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ags/tag24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COMMONDATA" val="eyJoZGlkIjoiOTMyOTU1ZWYyOWRiOWUyNzQyYWMwMTUyNzg1MjEyMWUifQ==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ags/tag6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ags/tag7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ags/tag8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ags/tag9.xml><?xml version="1.0" encoding="utf-8"?>
<p:tagLst xmlns:p="http://schemas.openxmlformats.org/presentationml/2006/main">
  <p:tag name="KSO_WM_DIAGRAM_VIRTUALLY_FRAME" val="{&quot;height&quot;:261.7485826771654,&quot;left&quot;:315.5722834645669,&quot;top&quot;:156.60157480314962,&quot;width&quot;:438.7666141732283}"/>
</p:tagLst>
</file>

<file path=ppt/theme/theme1.xml><?xml version="1.0" encoding="utf-8"?>
<a:theme xmlns:a="http://schemas.openxmlformats.org/drawingml/2006/main" name="ppt模板（对外）16：9 华宇软件">
  <a:themeElements>
    <a:clrScheme name="北京联大">
      <a:dk1>
        <a:srgbClr val="003B99"/>
      </a:dk1>
      <a:lt1>
        <a:sysClr val="window" lastClr="FFFFFF"/>
      </a:lt1>
      <a:dk2>
        <a:srgbClr val="242852"/>
      </a:dk2>
      <a:lt2>
        <a:srgbClr val="ACCBF9"/>
      </a:lt2>
      <a:accent1>
        <a:srgbClr val="003B99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7B6A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6B7AB"/>
      </a:accent1>
      <a:accent2>
        <a:srgbClr val="0563C1"/>
      </a:accent2>
      <a:accent3>
        <a:srgbClr val="A5A5A5"/>
      </a:accent3>
      <a:accent4>
        <a:srgbClr val="FFC000"/>
      </a:accent4>
      <a:accent5>
        <a:srgbClr val="EC8844"/>
      </a:accent5>
      <a:accent6>
        <a:srgbClr val="4494EC"/>
      </a:accent6>
      <a:hlink>
        <a:srgbClr val="0563C1"/>
      </a:hlink>
      <a:folHlink>
        <a:srgbClr val="954F72"/>
      </a:folHlink>
    </a:clrScheme>
    <a:fontScheme name="微软雅黑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档" ma:contentTypeID="0x010100CFC5795B9148704CA98D457CAC17E096" ma:contentTypeVersion="10" ma:contentTypeDescription="新建文档。" ma:contentTypeScope="" ma:versionID="05657bb6c8d4918746cd1739973772cc">
  <xsd:schema xmlns:xsd="http://www.w3.org/2001/XMLSchema" xmlns:xs="http://www.w3.org/2001/XMLSchema" xmlns:p="http://schemas.microsoft.com/office/2006/metadata/properties" xmlns:ns3="8bfb7293-7cd0-46b0-b70d-0828e55ed229" targetNamespace="http://schemas.microsoft.com/office/2006/metadata/properties" ma:root="true" ma:fieldsID="96fb80b56c1a4c03aae85debf89d1721" ns3:_="">
    <xsd:import namespace="8bfb7293-7cd0-46b0-b70d-0828e55ed22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fb7293-7cd0-46b0-b70d-0828e55ed2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内容类型"/>
        <xsd:element ref="dc:title" minOccurs="0" maxOccurs="1" ma:index="4" ma:displayName="标题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28.xml><?xml version="1.0" encoding="utf-8"?>
<ds:datastoreItem xmlns:ds="http://schemas.openxmlformats.org/officeDocument/2006/customXml" ds:itemID="{C7251DAA-39B4-4F42-855F-F91B7614BBCB}">
  <ds:schemaRefs/>
</ds:datastoreItem>
</file>

<file path=customXml/itemProps29.xml><?xml version="1.0" encoding="utf-8"?>
<ds:datastoreItem xmlns:ds="http://schemas.openxmlformats.org/officeDocument/2006/customXml" ds:itemID="{D3A21D4C-F386-43E0-BE07-414D315D0B18}">
  <ds:schemaRefs/>
</ds:datastoreItem>
</file>

<file path=customXml/itemProps30.xml><?xml version="1.0" encoding="utf-8"?>
<ds:datastoreItem xmlns:ds="http://schemas.openxmlformats.org/officeDocument/2006/customXml" ds:itemID="{80F38633-6F7D-4B05-89DF-460F7B8ABA68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307</Words>
  <Application>WPS 演示</Application>
  <PresentationFormat>宽屏</PresentationFormat>
  <Paragraphs>42</Paragraphs>
  <Slides>5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</vt:i4>
      </vt:variant>
    </vt:vector>
  </HeadingPairs>
  <TitlesOfParts>
    <vt:vector size="20" baseType="lpstr">
      <vt:lpstr>Arial</vt:lpstr>
      <vt:lpstr>宋体</vt:lpstr>
      <vt:lpstr>Wingdings</vt:lpstr>
      <vt:lpstr>微软雅黑</vt:lpstr>
      <vt:lpstr>Arial</vt:lpstr>
      <vt:lpstr>Helvetica Neue Medium</vt:lpstr>
      <vt:lpstr>微软雅黑 Light</vt:lpstr>
      <vt:lpstr>黑体</vt:lpstr>
      <vt:lpstr>等线</vt:lpstr>
      <vt:lpstr>Impact</vt:lpstr>
      <vt:lpstr>造字工房俊雅（非商用）常规体</vt:lpstr>
      <vt:lpstr>Calibri</vt:lpstr>
      <vt:lpstr>Arial Unicode MS</vt:lpstr>
      <vt:lpstr>ppt模板（对外）16：9 华宇软件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张英</cp:lastModifiedBy>
  <cp:revision>2231</cp:revision>
  <dcterms:created xsi:type="dcterms:W3CDTF">2020-06-23T09:03:00Z</dcterms:created>
  <dcterms:modified xsi:type="dcterms:W3CDTF">2026-09-09T00:55:40Z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0x010100CFC5795B9148704CA98D457CAC17E096</vt:lpwstr>
  </property>
  <property fmtid="{D5CDD505-2E9C-101B-9397-08002B2CF9AE}" pid="3" name="ICV">
    <vt:lpwstr>CD06556C27344A36AF123F894B7DCC53_13</vt:lpwstr>
  </property>
  <property fmtid="{D5CDD505-2E9C-101B-9397-08002B2CF9AE}" pid="4" name="KSOProductBuildVer">
    <vt:lpwstr>2052-12.1.0.28505</vt:lpwstr>
  </property>
</Properties>
</file>